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1471C-D715-439B-5404-11A699CC2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31EE4C-ABC9-A1B4-8FD1-646679E57F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476CA-A805-D2FE-8DEC-4EC353C12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52DAE-3E9C-FBC8-4B78-E313107EE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FD944-DEBF-32E6-F88F-75BE4E6CA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46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B749E-B9DC-3E97-6BE8-36FD0D0F8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B939BF-75D2-F992-A03B-CE73278B5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9C5C2-B3F8-BCA5-7BF6-5B17B3440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67ADB-2A94-705E-CBE2-9BB6D8929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9627D-CA31-8F37-F131-4DC618E2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2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7B2DFB-2CD8-1146-F3A7-9CF2B7F812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7366E8-BEB3-73D9-9842-87A8E1114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8A197-F838-7D82-0AF0-4F54A7D97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DC225-57A9-B89D-EF64-2C44E7865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9E7C4-3ACD-F2F4-B721-A353A2B30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576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AD57D-3688-C493-64DB-532651E16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4D6F1-208D-0D61-D9C2-08D9A062B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C3C1C-23B6-1A02-4C25-ED14B8B5E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A9D28-F3DA-871D-F800-4CE6145C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3845F-E240-7CD0-1687-CD6B94644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55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C2D91-53D8-8EAB-3F4A-F57FF7047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2C564-95C6-15BE-DE8F-67AE92EC3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AB90A-2FA1-19BC-9CC4-D0F1FD0EC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4CEC6-DAA2-370D-FFD0-91F30EBC1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41D55-2568-30B4-BD96-250AE946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817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41D8A-0F2E-5DE3-C2F0-40732DF33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FE1B4-E97D-2587-0D6D-A7E55EF3CE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8B7EAF-4355-78F3-B2B1-2598F5756E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7D3AC-170C-55CE-3C16-BAEE8FE7C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FDAAF5-88B8-853C-52E0-982E802E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E77B2-2545-11F0-3F70-7334A5DA5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76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67B30-8E5D-09CB-D983-F55D872DF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CA808-3D74-C4F7-2BC2-7CCEDEBC3E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F7B877-21A3-ACF9-72AF-C3E5DB188E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AC8581-B68E-4AD6-6DE0-7C95D387E4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465F57-6F03-25EF-C1F9-B77DD8A78C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43B6CE-D6FF-EC27-3AB7-00FB4337F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573C56-31B1-C92E-D378-D940F44E4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2BDDEE-90AA-101D-99B2-8D891823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49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65FE5-C286-7C20-3155-B0F970D33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D33595-DEBB-4C07-D865-86DC4D10F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44BFE7-0D3A-3A41-198D-1AB3453CD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DF4C1E-3B3C-F9D4-FF57-2EFC05B53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303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2D97A0-142D-579B-A25E-36F28795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73DF83-B78D-04DA-2D0C-4B4E31073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274D03-4CA6-0B36-5967-08E1A8295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594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0D3B3-0BDE-3FDE-F52B-FA8DD4AC9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B2C42-59FE-F723-EAFA-54BFE2154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67F8D4-DD41-2D5C-F33F-E4E1D3E02E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EACAE-B3BD-9B8B-0359-4CC35EA56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45231-94FC-D204-42A2-168439828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080BF9-ADDF-6EE3-5CC0-701BA56A2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41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51DA2-1ED8-60FA-562A-A1D1C226B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707CE9-9EDF-BED8-DC02-85A074B51A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06EFB9-D5D0-3D6A-93EE-A0AF02A29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684AC-9FD2-A7EF-C915-034865B48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5396A0-17F0-9477-AC19-3B6137E02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2C61C2-502D-E465-FAB6-245E01E7A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60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DDB97D-2736-3145-D69F-FCC3658FC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7C40B-7E6D-18F8-04B5-1F8D87DD0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559F2-3652-E5B6-AD9C-51A56CEC5A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76AE12-C4C4-47C9-BEAC-526BD37615EB}" type="datetimeFigureOut">
              <a:rPr lang="en-US" smtClean="0"/>
              <a:t>12/25/2024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F9F59-3399-A5FA-11D9-CB0FC429BE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EDAE9-547F-A67A-2663-31E6C58179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5434F7-1434-4245-BBC9-741370B50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52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274C3-4369-C3D7-BEB9-DA53FF0BE9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74C9DB-1725-6CD9-EBB2-7E9D977D0F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5654A46C-C0A5-F582-0601-8F716314B5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050"/>
            <a:ext cx="12192000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53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2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Marcelo López</dc:creator>
  <cp:lastModifiedBy>Marcelo López</cp:lastModifiedBy>
  <cp:revision>1</cp:revision>
  <dcterms:created xsi:type="dcterms:W3CDTF">2024-12-25T22:18:39Z</dcterms:created>
  <dcterms:modified xsi:type="dcterms:W3CDTF">2024-12-25T22:20:56Z</dcterms:modified>
</cp:coreProperties>
</file>

<file path=docProps/thumbnail.jpeg>
</file>